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321198-84FB-449C-B86B-D6DF4638CD92}" type="datetimeFigureOut">
              <a:rPr lang="th-TH" smtClean="0"/>
              <a:t>19/10/61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C00090-129D-4E01-8C17-6EBB466B3B76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1224136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rgbClr val="FFFF00"/>
                </a:solidFill>
              </a:rPr>
              <a:t>การดูแลผู้ป่วยระยะสุดท้าย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568952" cy="4824536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5" name="รูปภาพ 4" descr="C:\Users\Com01\Desktop\รูปงานผู้ป่วยระยะสุดท้ายนฤมล(2)\มล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14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 descr="C:\Users\Com01\Desktop\รูปงานผู้ป่วยระยะสุดท้ายนฤมล(2)\มล2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24038" r="17322" b="2290"/>
          <a:stretch/>
        </p:blipFill>
        <p:spPr bwMode="auto">
          <a:xfrm>
            <a:off x="467544" y="620689"/>
            <a:ext cx="8280920" cy="5703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17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รูปมล (2)\มล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12963" r="8874" b="1112"/>
          <a:stretch/>
        </p:blipFill>
        <p:spPr bwMode="auto">
          <a:xfrm>
            <a:off x="539552" y="620688"/>
            <a:ext cx="8064896" cy="5685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30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 descr="C:\Users\Com01\Desktop\รูปงานผู้ป่วยระยะสุดท้ายนฤมล(2)\รูปมล (2)\มล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9074" r="30170" b="38130"/>
          <a:stretch/>
        </p:blipFill>
        <p:spPr bwMode="auto">
          <a:xfrm>
            <a:off x="611560" y="620688"/>
            <a:ext cx="7920880" cy="5703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168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รูปมล (2)\มล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6" r="11097" b="4259"/>
          <a:stretch/>
        </p:blipFill>
        <p:spPr bwMode="auto">
          <a:xfrm>
            <a:off x="395536" y="908720"/>
            <a:ext cx="8229600" cy="5529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5083995" y="1924470"/>
            <a:ext cx="504056" cy="43204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ibbon ขึ้น 5"/>
          <p:cNvSpPr/>
          <p:nvPr/>
        </p:nvSpPr>
        <p:spPr>
          <a:xfrm>
            <a:off x="755576" y="2564811"/>
            <a:ext cx="504056" cy="31092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bbon ขึ้น 6"/>
          <p:cNvSpPr/>
          <p:nvPr/>
        </p:nvSpPr>
        <p:spPr>
          <a:xfrm>
            <a:off x="7236296" y="5085183"/>
            <a:ext cx="648072" cy="31092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069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รูปมล (2)\มล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1" r="11790"/>
          <a:stretch/>
        </p:blipFill>
        <p:spPr bwMode="auto">
          <a:xfrm>
            <a:off x="539552" y="548680"/>
            <a:ext cx="7992888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6948264" y="4437112"/>
            <a:ext cx="864096" cy="4320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ibbon ขึ้น 5"/>
          <p:cNvSpPr/>
          <p:nvPr/>
        </p:nvSpPr>
        <p:spPr>
          <a:xfrm>
            <a:off x="5598724" y="1827681"/>
            <a:ext cx="864096" cy="3240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52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รูปมล (2)\มล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9" r="18736" b="10000"/>
          <a:stretch/>
        </p:blipFill>
        <p:spPr bwMode="auto">
          <a:xfrm>
            <a:off x="395537" y="692697"/>
            <a:ext cx="8352928" cy="5631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7020272" y="4797152"/>
            <a:ext cx="864096" cy="3240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ibbon ขึ้น 5"/>
          <p:cNvSpPr/>
          <p:nvPr/>
        </p:nvSpPr>
        <p:spPr>
          <a:xfrm>
            <a:off x="5066514" y="3122744"/>
            <a:ext cx="1089662" cy="4502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477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ms.toptenthailand.net/file/column/20150122120531197/201501221205311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8"/>
            <a:ext cx="5760640" cy="545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://akphoto1.ask.fm/589/820/103/1940003011-1rgt98h-kq3jo1tclibego5/original/c36952a4e187bdfe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332655"/>
            <a:ext cx="3456509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5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080120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rgbClr val="00B050"/>
                </a:solidFill>
              </a:rPr>
              <a:t>การดำเนินงานในโรงพยาบาล</a:t>
            </a:r>
            <a:endParaRPr lang="th-TH" dirty="0">
              <a:solidFill>
                <a:srgbClr val="00B050"/>
              </a:solidFill>
            </a:endParaRPr>
          </a:p>
        </p:txBody>
      </p:sp>
      <p:pic>
        <p:nvPicPr>
          <p:cNvPr id="4" name="ตัวแทนเนื้อหา 3" descr="C:\Users\Com01\Desktop\รูปงานผู้ป่วยระยะสุดท้ายนฤมล(2)\มล3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3" r="5235" b="10616"/>
          <a:stretch/>
        </p:blipFill>
        <p:spPr bwMode="auto">
          <a:xfrm>
            <a:off x="683568" y="1268761"/>
            <a:ext cx="7920880" cy="5055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5305266" y="3356992"/>
            <a:ext cx="1216152" cy="4320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129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มล3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" r="-1147" b="1093"/>
          <a:stretch/>
        </p:blipFill>
        <p:spPr bwMode="auto">
          <a:xfrm>
            <a:off x="251520" y="404813"/>
            <a:ext cx="8568952" cy="5919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4572000" y="2420888"/>
            <a:ext cx="1216152" cy="4320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94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มล3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b="13817"/>
          <a:stretch/>
        </p:blipFill>
        <p:spPr bwMode="auto">
          <a:xfrm>
            <a:off x="539552" y="549275"/>
            <a:ext cx="8208912" cy="5775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6052156" y="3068960"/>
            <a:ext cx="1216152" cy="4320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882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rgbClr val="00B050"/>
                </a:solidFill>
              </a:rPr>
              <a:t/>
            </a:r>
            <a:br>
              <a:rPr lang="th-TH" dirty="0" smtClean="0">
                <a:solidFill>
                  <a:srgbClr val="00B050"/>
                </a:solidFill>
              </a:rPr>
            </a:br>
            <a:r>
              <a:rPr lang="th-TH" dirty="0">
                <a:solidFill>
                  <a:srgbClr val="00B050"/>
                </a:solidFill>
              </a:rPr>
              <a:t/>
            </a:r>
            <a:br>
              <a:rPr lang="th-TH" dirty="0">
                <a:solidFill>
                  <a:srgbClr val="00B050"/>
                </a:solidFill>
              </a:rPr>
            </a:br>
            <a:r>
              <a:rPr lang="th-TH" dirty="0"/>
              <a:t/>
            </a:r>
            <a:br>
              <a:rPr lang="th-TH" dirty="0"/>
            </a:br>
            <a:r>
              <a:rPr lang="th-TH" dirty="0">
                <a:solidFill>
                  <a:srgbClr val="00B050"/>
                </a:solidFill>
              </a:rPr>
              <a:t>การ</a:t>
            </a:r>
            <a:r>
              <a:rPr lang="th-TH" dirty="0" smtClean="0">
                <a:solidFill>
                  <a:srgbClr val="00B050"/>
                </a:solidFill>
              </a:rPr>
              <a:t>ดำเนินงานนอกโรงพยาบาล</a:t>
            </a:r>
            <a:endParaRPr lang="th-TH" dirty="0"/>
          </a:p>
        </p:txBody>
      </p:sp>
      <p:pic>
        <p:nvPicPr>
          <p:cNvPr id="5" name="ตัวแทนเนื้อหา 4" descr="C:\Users\Com01\Desktop\รูปงานผู้ป่วยระยะสุดท้ายนฤมล(2)\มล1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1" t="17593" r="30961" b="20185"/>
          <a:stretch/>
        </p:blipFill>
        <p:spPr bwMode="auto">
          <a:xfrm>
            <a:off x="539552" y="1412875"/>
            <a:ext cx="8064896" cy="5040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bbon ขึ้น 6"/>
          <p:cNvSpPr/>
          <p:nvPr/>
        </p:nvSpPr>
        <p:spPr>
          <a:xfrm>
            <a:off x="6300192" y="4028225"/>
            <a:ext cx="1216152" cy="4320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049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มล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4154" r="18659" b="3227"/>
          <a:stretch/>
        </p:blipFill>
        <p:spPr bwMode="auto">
          <a:xfrm>
            <a:off x="539552" y="692150"/>
            <a:ext cx="8064896" cy="5833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2411760" y="1772816"/>
            <a:ext cx="1512168" cy="50405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532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มล1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25185" r="19014" b="4630"/>
          <a:stretch/>
        </p:blipFill>
        <p:spPr bwMode="auto">
          <a:xfrm>
            <a:off x="467544" y="692150"/>
            <a:ext cx="8208911" cy="563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2051720" y="2546901"/>
            <a:ext cx="936104" cy="30603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ibbon ขึ้น 5"/>
          <p:cNvSpPr/>
          <p:nvPr/>
        </p:nvSpPr>
        <p:spPr>
          <a:xfrm>
            <a:off x="1169279" y="1556792"/>
            <a:ext cx="936104" cy="28803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bbon ขึ้น 6"/>
          <p:cNvSpPr/>
          <p:nvPr/>
        </p:nvSpPr>
        <p:spPr>
          <a:xfrm>
            <a:off x="853627" y="2219475"/>
            <a:ext cx="936104" cy="32742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52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C:\Users\Com01\Desktop\รูปงานผู้ป่วยระยะสุดท้ายนฤมล(2)\มล3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r="4429" b="3518"/>
          <a:stretch/>
        </p:blipFill>
        <p:spPr bwMode="auto">
          <a:xfrm>
            <a:off x="457200" y="918655"/>
            <a:ext cx="8229600" cy="5108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bbon ขึ้น 4"/>
          <p:cNvSpPr/>
          <p:nvPr/>
        </p:nvSpPr>
        <p:spPr>
          <a:xfrm>
            <a:off x="4355976" y="2276872"/>
            <a:ext cx="936104" cy="360040"/>
          </a:xfrm>
          <a:prstGeom prst="ribbon2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ibbon ขึ้น 5"/>
          <p:cNvSpPr/>
          <p:nvPr/>
        </p:nvSpPr>
        <p:spPr>
          <a:xfrm>
            <a:off x="7236296" y="2807804"/>
            <a:ext cx="936104" cy="333164"/>
          </a:xfrm>
          <a:prstGeom prst="ribbon2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050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ทีมงานอาจารย์และทีมงานเข้าเยี่ยมผู้ป่วยที่บ้าน</a:t>
            </a:r>
            <a:endParaRPr lang="th-TH" dirty="0"/>
          </a:p>
        </p:txBody>
      </p:sp>
      <p:pic>
        <p:nvPicPr>
          <p:cNvPr id="4" name="ตัวแทนเนื้อหา 3" descr="C:\Users\Com01\Desktop\รูปงานผู้ป่วยระยะสุดท้ายนฤมล(2)\มล3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25078" r="10802" b="27991"/>
          <a:stretch/>
        </p:blipFill>
        <p:spPr bwMode="auto">
          <a:xfrm>
            <a:off x="683568" y="1935163"/>
            <a:ext cx="7848872" cy="4389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990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18</Words>
  <Application>Microsoft Office PowerPoint</Application>
  <PresentationFormat>นำเสนอทางหน้าจอ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ไหลเวียน</vt:lpstr>
      <vt:lpstr>การดูแลผู้ป่วยระยะสุดท้าย</vt:lpstr>
      <vt:lpstr>การดำเนินงานในโรงพยาบาล</vt:lpstr>
      <vt:lpstr>งานนำเสนอ PowerPoint</vt:lpstr>
      <vt:lpstr>งานนำเสนอ PowerPoint</vt:lpstr>
      <vt:lpstr>   การดำเนินงานนอกโรงพยาบาล</vt:lpstr>
      <vt:lpstr>งานนำเสนอ PowerPoint</vt:lpstr>
      <vt:lpstr>งานนำเสนอ PowerPoint</vt:lpstr>
      <vt:lpstr>งานนำเสนอ PowerPoint</vt:lpstr>
      <vt:lpstr>ทีมงานอาจารย์และทีมงานเข้าเยี่ยมผู้ป่วยที่บ้าน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การดูแลผู้ป่วยระยะสุดท้าย</dc:title>
  <dc:creator>Com01</dc:creator>
  <cp:lastModifiedBy>Com01</cp:lastModifiedBy>
  <cp:revision>7</cp:revision>
  <dcterms:created xsi:type="dcterms:W3CDTF">2018-10-19T01:48:20Z</dcterms:created>
  <dcterms:modified xsi:type="dcterms:W3CDTF">2018-10-19T04:02:00Z</dcterms:modified>
</cp:coreProperties>
</file>