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6" r:id="rId5"/>
    <p:sldId id="259" r:id="rId6"/>
    <p:sldId id="267" r:id="rId7"/>
    <p:sldId id="260" r:id="rId8"/>
    <p:sldId id="261" r:id="rId9"/>
    <p:sldId id="262" r:id="rId10"/>
    <p:sldId id="263" r:id="rId11"/>
    <p:sldId id="270" r:id="rId12"/>
    <p:sldId id="271" r:id="rId13"/>
    <p:sldId id="268" r:id="rId14"/>
    <p:sldId id="264" r:id="rId15"/>
    <p:sldId id="258" r:id="rId16"/>
    <p:sldId id="269" r:id="rId1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4" y="-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302F-7BCC-432E-9036-0EA204CB486F}" type="datetimeFigureOut">
              <a:rPr lang="th-TH" smtClean="0"/>
              <a:t>20/02/62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4933-34B7-4370-96D4-7FD7607546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027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302F-7BCC-432E-9036-0EA204CB486F}" type="datetimeFigureOut">
              <a:rPr lang="th-TH" smtClean="0"/>
              <a:t>20/02/62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4933-34B7-4370-96D4-7FD7607546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68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302F-7BCC-432E-9036-0EA204CB486F}" type="datetimeFigureOut">
              <a:rPr lang="th-TH" smtClean="0"/>
              <a:t>20/02/62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4933-34B7-4370-96D4-7FD7607546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9879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4B2F-EDB8-4C66-9B73-0F22656038E4}" type="datetimeFigureOut">
              <a:rPr lang="th-TH" smtClean="0">
                <a:solidFill>
                  <a:srgbClr val="FFFFFF">
                    <a:alpha val="65000"/>
                  </a:srgbClr>
                </a:solidFill>
              </a:rPr>
              <a:pPr/>
              <a:t>20/02/62</a:t>
            </a:fld>
            <a:endParaRPr lang="th-TH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95D17C-3AD7-469A-A55B-45B4BCA4A998}" type="slidenum">
              <a:rPr lang="th-TH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th-TH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734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BF4B2F-EDB8-4C66-9B73-0F22656038E4}" type="datetimeFigureOut">
              <a:rPr lang="th-TH" smtClean="0">
                <a:solidFill>
                  <a:srgbClr val="FFFFFF">
                    <a:alpha val="65000"/>
                  </a:srgbClr>
                </a:solidFill>
              </a:rPr>
              <a:pPr/>
              <a:t>20/02/62</a:t>
            </a:fld>
            <a:endParaRPr lang="th-TH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95D17C-3AD7-469A-A55B-45B4BCA4A998}" type="slidenum">
              <a:rPr lang="th-TH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th-TH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h-TH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075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4B2F-EDB8-4C66-9B73-0F22656038E4}" type="datetimeFigureOut">
              <a:rPr lang="th-TH" smtClean="0">
                <a:solidFill>
                  <a:srgbClr val="FFFFFF">
                    <a:alpha val="65000"/>
                  </a:srgbClr>
                </a:solidFill>
              </a:rPr>
              <a:pPr/>
              <a:t>20/02/62</a:t>
            </a:fld>
            <a:endParaRPr lang="th-TH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95D17C-3AD7-469A-A55B-45B4BCA4A998}" type="slidenum">
              <a:rPr lang="th-TH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th-TH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812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ABF4B2F-EDB8-4C66-9B73-0F22656038E4}" type="datetimeFigureOut">
              <a:rPr lang="th-TH" smtClean="0">
                <a:solidFill>
                  <a:srgbClr val="FFFFFF">
                    <a:alpha val="65000"/>
                  </a:srgbClr>
                </a:solidFill>
              </a:rPr>
              <a:pPr/>
              <a:t>20/02/62</a:t>
            </a:fld>
            <a:endParaRPr lang="th-TH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95D17C-3AD7-469A-A55B-45B4BCA4A998}" type="slidenum">
              <a:rPr lang="th-TH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th-TH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th-TH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404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ABF4B2F-EDB8-4C66-9B73-0F22656038E4}" type="datetimeFigureOut">
              <a:rPr lang="th-TH" smtClean="0">
                <a:solidFill>
                  <a:srgbClr val="FFFFFF">
                    <a:alpha val="65000"/>
                  </a:srgbClr>
                </a:solidFill>
              </a:rPr>
              <a:pPr/>
              <a:t>20/02/62</a:t>
            </a:fld>
            <a:endParaRPr lang="th-TH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695D17C-3AD7-469A-A55B-45B4BCA4A998}" type="slidenum">
              <a:rPr lang="th-TH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th-TH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th-TH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655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4B2F-EDB8-4C66-9B73-0F22656038E4}" type="datetimeFigureOut">
              <a:rPr lang="th-TH" smtClean="0">
                <a:solidFill>
                  <a:srgbClr val="FFFFFF">
                    <a:alpha val="65000"/>
                  </a:srgbClr>
                </a:solidFill>
              </a:rPr>
              <a:pPr/>
              <a:t>20/02/62</a:t>
            </a:fld>
            <a:endParaRPr lang="th-TH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95D17C-3AD7-469A-A55B-45B4BCA4A998}" type="slidenum">
              <a:rPr lang="th-TH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th-TH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10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4B2F-EDB8-4C66-9B73-0F22656038E4}" type="datetimeFigureOut">
              <a:rPr lang="th-TH" smtClean="0">
                <a:solidFill>
                  <a:srgbClr val="FFFFFF">
                    <a:alpha val="65000"/>
                  </a:srgbClr>
                </a:solidFill>
              </a:rPr>
              <a:pPr/>
              <a:t>20/02/62</a:t>
            </a:fld>
            <a:endParaRPr lang="th-TH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95D17C-3AD7-469A-A55B-45B4BCA4A998}" type="slidenum">
              <a:rPr lang="th-TH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th-TH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83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ABF4B2F-EDB8-4C66-9B73-0F22656038E4}" type="datetimeFigureOut">
              <a:rPr lang="th-TH" smtClean="0">
                <a:solidFill>
                  <a:srgbClr val="FFFFFF">
                    <a:alpha val="65000"/>
                  </a:srgbClr>
                </a:solidFill>
              </a:rPr>
              <a:pPr/>
              <a:t>20/02/62</a:t>
            </a:fld>
            <a:endParaRPr lang="th-TH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95D17C-3AD7-469A-A55B-45B4BCA4A998}" type="slidenum">
              <a:rPr lang="th-TH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th-TH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th-TH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41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302F-7BCC-432E-9036-0EA204CB486F}" type="datetimeFigureOut">
              <a:rPr lang="th-TH" smtClean="0"/>
              <a:t>20/02/62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4933-34B7-4370-96D4-7FD7607546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4018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BF4B2F-EDB8-4C66-9B73-0F22656038E4}" type="datetimeFigureOut">
              <a:rPr lang="th-TH" smtClean="0">
                <a:solidFill>
                  <a:srgbClr val="FFFFFF">
                    <a:alpha val="65000"/>
                  </a:srgbClr>
                </a:solidFill>
              </a:rPr>
              <a:pPr/>
              <a:t>20/02/62</a:t>
            </a:fld>
            <a:endParaRPr lang="th-TH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95D17C-3AD7-469A-A55B-45B4BCA4A998}" type="slidenum">
              <a:rPr lang="th-TH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th-TH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h-TH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58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4B2F-EDB8-4C66-9B73-0F22656038E4}" type="datetimeFigureOut">
              <a:rPr lang="th-TH" smtClean="0">
                <a:solidFill>
                  <a:srgbClr val="FFFFFF">
                    <a:alpha val="65000"/>
                  </a:srgbClr>
                </a:solidFill>
              </a:rPr>
              <a:pPr/>
              <a:t>20/02/62</a:t>
            </a:fld>
            <a:endParaRPr lang="th-TH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D17C-3AD7-469A-A55B-45B4BCA4A998}" type="slidenum">
              <a:rPr lang="th-TH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th-TH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55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4B2F-EDB8-4C66-9B73-0F22656038E4}" type="datetimeFigureOut">
              <a:rPr lang="th-TH" smtClean="0">
                <a:solidFill>
                  <a:srgbClr val="FFFFFF">
                    <a:alpha val="65000"/>
                  </a:srgbClr>
                </a:solidFill>
              </a:rPr>
              <a:pPr/>
              <a:t>20/02/62</a:t>
            </a:fld>
            <a:endParaRPr lang="th-TH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D17C-3AD7-469A-A55B-45B4BCA4A998}" type="slidenum">
              <a:rPr lang="th-TH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th-TH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75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302F-7BCC-432E-9036-0EA204CB486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20/02/62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4933-34B7-4370-96D4-7FD76075461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01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302F-7BCC-432E-9036-0EA204CB486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20/02/62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4933-34B7-4370-96D4-7FD76075461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64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302F-7BCC-432E-9036-0EA204CB486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20/02/62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4933-34B7-4370-96D4-7FD76075461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686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302F-7BCC-432E-9036-0EA204CB486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20/02/62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4933-34B7-4370-96D4-7FD76075461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615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302F-7BCC-432E-9036-0EA204CB486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20/02/62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4933-34B7-4370-96D4-7FD76075461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21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302F-7BCC-432E-9036-0EA204CB486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20/02/62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4933-34B7-4370-96D4-7FD76075461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02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302F-7BCC-432E-9036-0EA204CB486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20/02/62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4933-34B7-4370-96D4-7FD76075461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288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302F-7BCC-432E-9036-0EA204CB486F}" type="datetimeFigureOut">
              <a:rPr lang="th-TH" smtClean="0"/>
              <a:t>20/02/62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4933-34B7-4370-96D4-7FD7607546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5460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302F-7BCC-432E-9036-0EA204CB486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20/02/62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4933-34B7-4370-96D4-7FD76075461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872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302F-7BCC-432E-9036-0EA204CB486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20/02/62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4933-34B7-4370-96D4-7FD76075461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3855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302F-7BCC-432E-9036-0EA204CB486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20/02/62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4933-34B7-4370-96D4-7FD76075461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8146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302F-7BCC-432E-9036-0EA204CB486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20/02/62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4933-34B7-4370-96D4-7FD76075461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38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302F-7BCC-432E-9036-0EA204CB486F}" type="datetimeFigureOut">
              <a:rPr lang="th-TH" smtClean="0"/>
              <a:t>20/02/62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4933-34B7-4370-96D4-7FD7607546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3131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302F-7BCC-432E-9036-0EA204CB486F}" type="datetimeFigureOut">
              <a:rPr lang="th-TH" smtClean="0"/>
              <a:t>20/02/62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4933-34B7-4370-96D4-7FD7607546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792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302F-7BCC-432E-9036-0EA204CB486F}" type="datetimeFigureOut">
              <a:rPr lang="th-TH" smtClean="0"/>
              <a:t>20/02/62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4933-34B7-4370-96D4-7FD7607546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073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302F-7BCC-432E-9036-0EA204CB486F}" type="datetimeFigureOut">
              <a:rPr lang="th-TH" smtClean="0"/>
              <a:t>20/02/62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4933-34B7-4370-96D4-7FD7607546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8230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302F-7BCC-432E-9036-0EA204CB486F}" type="datetimeFigureOut">
              <a:rPr lang="th-TH" smtClean="0"/>
              <a:t>20/02/62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4933-34B7-4370-96D4-7FD7607546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8570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302F-7BCC-432E-9036-0EA204CB486F}" type="datetimeFigureOut">
              <a:rPr lang="th-TH" smtClean="0"/>
              <a:t>20/02/62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44933-34B7-4370-96D4-7FD7607546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960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5302F-7BCC-432E-9036-0EA204CB486F}" type="datetimeFigureOut">
              <a:rPr lang="th-TH" smtClean="0"/>
              <a:t>20/02/62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44933-34B7-4370-96D4-7FD7607546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931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ABF4B2F-EDB8-4C66-9B73-0F22656038E4}" type="datetimeFigureOut">
              <a:rPr lang="th-TH" smtClean="0">
                <a:solidFill>
                  <a:srgbClr val="FFFFFF">
                    <a:alpha val="65000"/>
                  </a:srgbClr>
                </a:solidFill>
              </a:rPr>
              <a:pPr/>
              <a:t>20/02/62</a:t>
            </a:fld>
            <a:endParaRPr lang="th-TH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th-TH">
              <a:solidFill>
                <a:srgbClr val="FFFFFF">
                  <a:alpha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E695D17C-3AD7-469A-A55B-45B4BCA4A998}" type="slidenum">
              <a:rPr lang="th-TH" smtClean="0">
                <a:solidFill>
                  <a:srgbClr val="FFFFFF">
                    <a:alpha val="65000"/>
                  </a:srgbClr>
                </a:solidFill>
              </a:rPr>
              <a:pPr/>
              <a:t>‹#›</a:t>
            </a:fld>
            <a:endParaRPr lang="th-TH">
              <a:solidFill>
                <a:srgbClr val="FFFFFF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6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5302F-7BCC-432E-9036-0EA204CB486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20/02/62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44933-34B7-4370-96D4-7FD760754611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5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470025"/>
          </a:xfrm>
        </p:spPr>
        <p:txBody>
          <a:bodyPr/>
          <a:lstStyle/>
          <a:p>
            <a:r>
              <a:rPr lang="en-US" dirty="0" smtClean="0"/>
              <a:t>DENTAL UPDATE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664495"/>
            <a:ext cx="6400800" cy="1752600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4" name="AutoShape 2" descr="Image result for dentist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2"/>
          <a:stretch/>
        </p:blipFill>
        <p:spPr bwMode="auto">
          <a:xfrm>
            <a:off x="151440" y="2577120"/>
            <a:ext cx="4636584" cy="265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765" y="2567335"/>
            <a:ext cx="400372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21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1" t="19286" r="10000" b="24464"/>
          <a:stretch/>
        </p:blipFill>
        <p:spPr bwMode="auto">
          <a:xfrm>
            <a:off x="2483768" y="867544"/>
            <a:ext cx="3938451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9" t="21608" r="12277" b="35714"/>
          <a:stretch/>
        </p:blipFill>
        <p:spPr bwMode="auto">
          <a:xfrm>
            <a:off x="2483768" y="4127386"/>
            <a:ext cx="3938451" cy="167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70375" y="3207221"/>
            <a:ext cx="60325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76449" y="5610958"/>
            <a:ext cx="1972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invisalign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393664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2"/>
          <a:stretch/>
        </p:blipFill>
        <p:spPr bwMode="auto">
          <a:xfrm>
            <a:off x="107504" y="1123385"/>
            <a:ext cx="4392488" cy="157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9"/>
          <a:stretch/>
        </p:blipFill>
        <p:spPr bwMode="auto">
          <a:xfrm>
            <a:off x="107504" y="3305270"/>
            <a:ext cx="4392488" cy="218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3" b="9418"/>
          <a:stretch/>
        </p:blipFill>
        <p:spPr bwMode="auto">
          <a:xfrm>
            <a:off x="4932040" y="1123385"/>
            <a:ext cx="3952875" cy="157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ตัวเชื่อมต่อตรง 4"/>
          <p:cNvCxnSpPr/>
          <p:nvPr/>
        </p:nvCxnSpPr>
        <p:spPr>
          <a:xfrm>
            <a:off x="4644008" y="332656"/>
            <a:ext cx="0" cy="5328592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32588" y="4396112"/>
            <a:ext cx="4131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Esthetic crown lengthening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55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15099"/>
            <a:ext cx="3724275" cy="246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ตัวเชื่อมต่อตรง 4"/>
          <p:cNvCxnSpPr/>
          <p:nvPr/>
        </p:nvCxnSpPr>
        <p:spPr>
          <a:xfrm>
            <a:off x="4572000" y="548680"/>
            <a:ext cx="0" cy="5328592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56982"/>
            <a:ext cx="372427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/>
          <a:stretch/>
        </p:blipFill>
        <p:spPr bwMode="auto">
          <a:xfrm>
            <a:off x="5148064" y="764704"/>
            <a:ext cx="288910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9"/>
          <a:stretch/>
        </p:blipFill>
        <p:spPr bwMode="auto">
          <a:xfrm>
            <a:off x="5161922" y="3399804"/>
            <a:ext cx="2875248" cy="249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69561" y="6093296"/>
            <a:ext cx="2258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Root coverage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31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ลูกศรขวา 8"/>
          <p:cNvSpPr/>
          <p:nvPr/>
        </p:nvSpPr>
        <p:spPr>
          <a:xfrm>
            <a:off x="3419872" y="3140968"/>
            <a:ext cx="576064" cy="504056"/>
          </a:xfrm>
          <a:prstGeom prst="rightArrow">
            <a:avLst/>
          </a:prstGeom>
          <a:solidFill>
            <a:srgbClr val="99FF99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94156"/>
            <a:ext cx="2857112" cy="309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4" b="3594"/>
          <a:stretch/>
        </p:blipFill>
        <p:spPr bwMode="auto">
          <a:xfrm>
            <a:off x="6750860" y="2232658"/>
            <a:ext cx="2141620" cy="227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572" y="2232657"/>
            <a:ext cx="2448272" cy="22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ตัวแทนเนื้อหา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5599514" y="5589240"/>
            <a:ext cx="2428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Bone graft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31416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5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29600" cy="1143000"/>
          </a:xfrm>
        </p:spPr>
        <p:txBody>
          <a:bodyPr/>
          <a:lstStyle/>
          <a:p>
            <a:endParaRPr lang="th-TH"/>
          </a:p>
        </p:txBody>
      </p:sp>
      <p:pic>
        <p:nvPicPr>
          <p:cNvPr id="4" name="ตัวยึดเนื้อหา 3" descr="T012525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34806" y="428604"/>
            <a:ext cx="3776670" cy="3014244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รูปภาพ 4" descr="dental-cari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559" y="500043"/>
            <a:ext cx="3539131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40" y="3645024"/>
            <a:ext cx="3739535" cy="2441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43"/>
          <a:stretch/>
        </p:blipFill>
        <p:spPr bwMode="auto">
          <a:xfrm>
            <a:off x="4788076" y="3717032"/>
            <a:ext cx="3509614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28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 descr="Image result for dent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776">
            <a:off x="251520" y="620688"/>
            <a:ext cx="3960440" cy="261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784"/>
            <a:ext cx="4577916" cy="705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8901">
            <a:off x="859447" y="3665493"/>
            <a:ext cx="3672408" cy="278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82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" b="9446"/>
          <a:stretch/>
        </p:blipFill>
        <p:spPr bwMode="auto">
          <a:xfrm>
            <a:off x="208445" y="2204864"/>
            <a:ext cx="414753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9" b="5291"/>
          <a:stretch/>
        </p:blipFill>
        <p:spPr bwMode="auto">
          <a:xfrm>
            <a:off x="4635700" y="2204864"/>
            <a:ext cx="425678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07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776864" cy="517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86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9340"/>
            <a:ext cx="4608513" cy="305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249" y="3501008"/>
            <a:ext cx="540060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13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9542"/>
            <a:ext cx="5087585" cy="285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268" y="3539633"/>
            <a:ext cx="4248472" cy="282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56589" y="5734997"/>
            <a:ext cx="1619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implant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310969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29000"/>
            <a:ext cx="4680520" cy="291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5027697" y="6093296"/>
            <a:ext cx="2088232" cy="6480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995" y="140593"/>
            <a:ext cx="5989317" cy="314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4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851480" y="849722"/>
            <a:ext cx="7680960" cy="1066800"/>
          </a:xfrm>
        </p:spPr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0" t="15125" r="48390" b="50000"/>
          <a:stretch/>
        </p:blipFill>
        <p:spPr bwMode="auto">
          <a:xfrm>
            <a:off x="4783022" y="809762"/>
            <a:ext cx="3488432" cy="233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" t="12500" r="53400" b="48571"/>
          <a:stretch/>
        </p:blipFill>
        <p:spPr bwMode="auto">
          <a:xfrm>
            <a:off x="822583" y="809762"/>
            <a:ext cx="3528392" cy="232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" t="21609" r="42813" b="44643"/>
          <a:stretch/>
        </p:blipFill>
        <p:spPr bwMode="auto">
          <a:xfrm>
            <a:off x="1763688" y="3933056"/>
            <a:ext cx="5329646" cy="246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96336" y="5733256"/>
            <a:ext cx="1188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laser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164526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13</Words>
  <Application>Microsoft Office PowerPoint</Application>
  <PresentationFormat>นำเสนอทางหน้าจอ (4:3)</PresentationFormat>
  <Paragraphs>8</Paragraphs>
  <Slides>14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3</vt:i4>
      </vt:variant>
      <vt:variant>
        <vt:lpstr>ชื่อเรื่องภาพนิ่ง</vt:lpstr>
      </vt:variant>
      <vt:variant>
        <vt:i4>14</vt:i4>
      </vt:variant>
    </vt:vector>
  </HeadingPairs>
  <TitlesOfParts>
    <vt:vector size="17" baseType="lpstr">
      <vt:lpstr>ชุดรูปแบบของ Office</vt:lpstr>
      <vt:lpstr>Mylar</vt:lpstr>
      <vt:lpstr>1_ชุดรูปแบบของ Office</vt:lpstr>
      <vt:lpstr>DENTAL UPDATE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DENTAL DEPARTMENT</dc:title>
  <dc:creator>DENTAL_2</dc:creator>
  <cp:lastModifiedBy>Nures_Master</cp:lastModifiedBy>
  <cp:revision>13</cp:revision>
  <dcterms:created xsi:type="dcterms:W3CDTF">2018-10-08T03:50:05Z</dcterms:created>
  <dcterms:modified xsi:type="dcterms:W3CDTF">2019-02-20T03:51:09Z</dcterms:modified>
</cp:coreProperties>
</file>